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4CB"/>
    <a:srgbClr val="CCA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2DFC350-195D-4179-B6FF-39000F2A1FE2}"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2075418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DFC350-195D-4179-B6FF-39000F2A1FE2}"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1633938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DFC350-195D-4179-B6FF-39000F2A1FE2}"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3706312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22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7839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1121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341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79156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5380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83621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2012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DFC350-195D-4179-B6FF-39000F2A1FE2}"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41002006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9628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76215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6254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DFC350-195D-4179-B6FF-39000F2A1FE2}"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2333578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2DFC350-195D-4179-B6FF-39000F2A1FE2}"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2924980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2DFC350-195D-4179-B6FF-39000F2A1FE2}" type="datetimeFigureOut">
              <a:rPr lang="en-US" smtClean="0"/>
              <a:t>5/4/2018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464943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2DFC350-195D-4179-B6FF-39000F2A1FE2}" type="datetimeFigureOut">
              <a:rPr lang="en-US" smtClean="0"/>
              <a:t>5/4/2018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3984657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FC350-195D-4179-B6FF-39000F2A1FE2}" type="datetimeFigureOut">
              <a:rPr lang="en-US" smtClean="0"/>
              <a:t>5/4/2018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2580566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DFC350-195D-4179-B6FF-39000F2A1FE2}"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1017658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DFC350-195D-4179-B6FF-39000F2A1FE2}"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307578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DFC350-195D-4179-B6FF-39000F2A1FE2}" type="datetimeFigureOut">
              <a:rPr lang="en-US" smtClean="0"/>
              <a:t>5/4/2018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846CE3-F88E-44BC-884E-F4E0DB037CF3}" type="slidenum">
              <a:rPr lang="en-US" smtClean="0"/>
              <a:t>‹#›</a:t>
            </a:fld>
            <a:endParaRPr lang="en-US"/>
          </a:p>
        </p:txBody>
      </p:sp>
    </p:spTree>
    <p:extLst>
      <p:ext uri="{BB962C8B-B14F-4D97-AF65-F5344CB8AC3E}">
        <p14:creationId xmlns:p14="http://schemas.microsoft.com/office/powerpoint/2010/main" val="1893178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38980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9144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0" y="2209800"/>
            <a:ext cx="914400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Emphasizing </a:t>
            </a:r>
          </a:p>
          <a:p>
            <a:pPr lvl="0" algn="ctr"/>
            <a:r>
              <a:rPr lang="en-US" sz="5400" dirty="0">
                <a:solidFill>
                  <a:prstClr val="black">
                    <a:lumMod val="75000"/>
                    <a:lumOff val="25000"/>
                  </a:prstClr>
                </a:solidFill>
                <a:latin typeface="Century Gothic" panose="020B0502020202020204" pitchFamily="34" charset="0"/>
              </a:rPr>
              <a:t>Words or Phrases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1547446"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26771"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1547446"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1766605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Word Order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68213" y="2360055"/>
            <a:ext cx="7807571" cy="1569660"/>
          </a:xfrm>
          <a:prstGeom prst="rect">
            <a:avLst/>
          </a:prstGeom>
          <a:noFill/>
        </p:spPr>
        <p:txBody>
          <a:bodyPr wrap="square" rtlCol="0" anchor="ctr">
            <a:spAutoFit/>
          </a:bodyPr>
          <a:lstStyle/>
          <a:p>
            <a:pPr>
              <a:spcAft>
                <a:spcPts val="1800"/>
              </a:spcAft>
            </a:pPr>
            <a:r>
              <a:rPr lang="en-US" sz="3200" dirty="0">
                <a:solidFill>
                  <a:srgbClr val="323542"/>
                </a:solidFill>
              </a:rPr>
              <a:t>The actor who demonstrates the most passion and skill in today’s auditions will win the lead role. </a:t>
            </a:r>
          </a:p>
        </p:txBody>
      </p:sp>
    </p:spTree>
    <p:extLst>
      <p:ext uri="{BB962C8B-B14F-4D97-AF65-F5344CB8AC3E}">
        <p14:creationId xmlns:p14="http://schemas.microsoft.com/office/powerpoint/2010/main" val="510957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Word Order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650284" y="2953312"/>
            <a:ext cx="6265987"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p:cNvSpPr/>
          <p:nvPr/>
        </p:nvSpPr>
        <p:spPr>
          <a:xfrm>
            <a:off x="2362200" y="2436255"/>
            <a:ext cx="4948320"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68213" y="2360055"/>
            <a:ext cx="7807571" cy="1569660"/>
          </a:xfrm>
          <a:prstGeom prst="rect">
            <a:avLst/>
          </a:prstGeom>
          <a:noFill/>
        </p:spPr>
        <p:txBody>
          <a:bodyPr wrap="square" rtlCol="0" anchor="ctr">
            <a:spAutoFit/>
          </a:bodyPr>
          <a:lstStyle/>
          <a:p>
            <a:pPr>
              <a:spcAft>
                <a:spcPts val="1800"/>
              </a:spcAft>
            </a:pPr>
            <a:r>
              <a:rPr lang="en-US" sz="3200" dirty="0">
                <a:solidFill>
                  <a:srgbClr val="323542"/>
                </a:solidFill>
              </a:rPr>
              <a:t>The actor </a:t>
            </a:r>
            <a:r>
              <a:rPr lang="en-US" sz="3200" b="1" dirty="0">
                <a:solidFill>
                  <a:srgbClr val="323542"/>
                </a:solidFill>
              </a:rPr>
              <a:t>who demonstrates the most passion and skill in today’s auditions </a:t>
            </a:r>
            <a:r>
              <a:rPr lang="en-US" sz="3200" dirty="0">
                <a:solidFill>
                  <a:srgbClr val="323542"/>
                </a:solidFill>
              </a:rPr>
              <a:t>will win the lead role. </a:t>
            </a:r>
          </a:p>
        </p:txBody>
      </p:sp>
    </p:spTree>
    <p:extLst>
      <p:ext uri="{BB962C8B-B14F-4D97-AF65-F5344CB8AC3E}">
        <p14:creationId xmlns:p14="http://schemas.microsoft.com/office/powerpoint/2010/main" val="3730354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Word Order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7010399" y="2436255"/>
            <a:ext cx="914400"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753278" y="2953312"/>
            <a:ext cx="7171521"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766680" y="3503055"/>
            <a:ext cx="2890920"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68213" y="2360055"/>
            <a:ext cx="7807571" cy="1569660"/>
          </a:xfrm>
          <a:prstGeom prst="rect">
            <a:avLst/>
          </a:prstGeom>
          <a:noFill/>
        </p:spPr>
        <p:txBody>
          <a:bodyPr wrap="square" rtlCol="0" anchor="ctr">
            <a:spAutoFit/>
          </a:bodyPr>
          <a:lstStyle/>
          <a:p>
            <a:pPr>
              <a:spcAft>
                <a:spcPts val="1800"/>
              </a:spcAft>
            </a:pPr>
            <a:r>
              <a:rPr lang="en-US" sz="3200" dirty="0">
                <a:solidFill>
                  <a:srgbClr val="323542"/>
                </a:solidFill>
              </a:rPr>
              <a:t>The lead role will be won by the actor </a:t>
            </a:r>
            <a:r>
              <a:rPr lang="en-US" sz="3200" b="1" dirty="0">
                <a:solidFill>
                  <a:srgbClr val="323542"/>
                </a:solidFill>
              </a:rPr>
              <a:t>who demonstrates the most passion and skill in today’s auditions</a:t>
            </a:r>
            <a:r>
              <a:rPr lang="en-US" sz="3200" dirty="0">
                <a:solidFill>
                  <a:srgbClr val="323542"/>
                </a:solidFill>
              </a:rPr>
              <a:t>. </a:t>
            </a:r>
          </a:p>
        </p:txBody>
      </p:sp>
    </p:spTree>
    <p:extLst>
      <p:ext uri="{BB962C8B-B14F-4D97-AF65-F5344CB8AC3E}">
        <p14:creationId xmlns:p14="http://schemas.microsoft.com/office/powerpoint/2010/main" val="1145130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Sentence Structure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9514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Sentence Structure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2" y="1815871"/>
            <a:ext cx="8058154" cy="3148959"/>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21369"/>
              <a:ext cx="7807571" cy="129814"/>
            </a:xfrm>
            <a:prstGeom prst="rect">
              <a:avLst/>
            </a:prstGeom>
            <a:solidFill>
              <a:srgbClr val="F3EDE7"/>
            </a:solidFill>
          </p:spPr>
          <p:txBody>
            <a:bodyPr wrap="square" rtlCol="0" anchor="ctr">
              <a:spAutoFit/>
            </a:bodyPr>
            <a:lstStyle/>
            <a:p>
              <a:pPr algn="ctr">
                <a:lnSpc>
                  <a:spcPct val="150000"/>
                </a:lnSpc>
              </a:pPr>
              <a:endParaRPr lang="en-US" sz="2400" dirty="0">
                <a:solidFill>
                  <a:srgbClr val="323542"/>
                </a:solidFill>
              </a:endParaRPr>
            </a:p>
          </p:txBody>
        </p:sp>
      </p:grpSp>
      <p:sp>
        <p:nvSpPr>
          <p:cNvPr id="6" name="Rectangle 5"/>
          <p:cNvSpPr/>
          <p:nvPr/>
        </p:nvSpPr>
        <p:spPr>
          <a:xfrm>
            <a:off x="633045" y="1981200"/>
            <a:ext cx="7807570" cy="2677656"/>
          </a:xfrm>
          <a:prstGeom prst="rect">
            <a:avLst/>
          </a:prstGeom>
        </p:spPr>
        <p:txBody>
          <a:bodyPr wrap="square">
            <a:spAutoFit/>
          </a:bodyPr>
          <a:lstStyle/>
          <a:p>
            <a:r>
              <a:rPr lang="en-US" sz="2400" dirty="0"/>
              <a:t>The detective crept along the passage, unsure of what she would find behind the closed door. A greenish light seeped under the door into the hallway, and strange noises came from the other side. When she reached the door, she pressed her ear against it and raised her hand to the knob. Suddenly, the light vanished. The noises stopped. Had someone discovered her?</a:t>
            </a:r>
          </a:p>
        </p:txBody>
      </p:sp>
    </p:spTree>
    <p:extLst>
      <p:ext uri="{BB962C8B-B14F-4D97-AF65-F5344CB8AC3E}">
        <p14:creationId xmlns:p14="http://schemas.microsoft.com/office/powerpoint/2010/main" val="3904210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Sentence Structure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2" y="1815871"/>
            <a:ext cx="8058154" cy="3148959"/>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21369"/>
              <a:ext cx="7807571" cy="129814"/>
            </a:xfrm>
            <a:prstGeom prst="rect">
              <a:avLst/>
            </a:prstGeom>
            <a:solidFill>
              <a:srgbClr val="F3EDE7"/>
            </a:solidFill>
          </p:spPr>
          <p:txBody>
            <a:bodyPr wrap="square" rtlCol="0" anchor="ctr">
              <a:spAutoFit/>
            </a:bodyPr>
            <a:lstStyle/>
            <a:p>
              <a:pPr algn="ctr">
                <a:lnSpc>
                  <a:spcPct val="150000"/>
                </a:lnSpc>
              </a:pPr>
              <a:endParaRPr lang="en-US" sz="2400" dirty="0">
                <a:solidFill>
                  <a:srgbClr val="323542"/>
                </a:solidFill>
              </a:endParaRPr>
            </a:p>
          </p:txBody>
        </p:sp>
      </p:grpSp>
      <p:sp>
        <p:nvSpPr>
          <p:cNvPr id="6" name="Rectangle 5"/>
          <p:cNvSpPr/>
          <p:nvPr/>
        </p:nvSpPr>
        <p:spPr>
          <a:xfrm>
            <a:off x="633045" y="1981200"/>
            <a:ext cx="7807570" cy="2677656"/>
          </a:xfrm>
          <a:prstGeom prst="rect">
            <a:avLst/>
          </a:prstGeom>
        </p:spPr>
        <p:txBody>
          <a:bodyPr wrap="square">
            <a:spAutoFit/>
          </a:bodyPr>
          <a:lstStyle/>
          <a:p>
            <a:r>
              <a:rPr lang="en-US" sz="2400" dirty="0"/>
              <a:t>The detective crept along the passage, unsure of what she would find behind the closed door. A greenish light seeped under the door into the hallway, and strange noises came from the other side. When she reached the door, she pressed her ear against it and raised her hand to the knob. </a:t>
            </a:r>
            <a:r>
              <a:rPr lang="en-US" sz="2400" b="1" dirty="0"/>
              <a:t>Suddenly, the light vanished. </a:t>
            </a:r>
            <a:r>
              <a:rPr lang="en-US" sz="2400" dirty="0"/>
              <a:t>The noises stopped. Had someone discovered her?</a:t>
            </a:r>
          </a:p>
        </p:txBody>
      </p:sp>
    </p:spTree>
    <p:extLst>
      <p:ext uri="{BB962C8B-B14F-4D97-AF65-F5344CB8AC3E}">
        <p14:creationId xmlns:p14="http://schemas.microsoft.com/office/powerpoint/2010/main" val="4049069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Sentence Structure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2" y="1815871"/>
            <a:ext cx="8058154" cy="3148959"/>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21369"/>
              <a:ext cx="7807571" cy="129814"/>
            </a:xfrm>
            <a:prstGeom prst="rect">
              <a:avLst/>
            </a:prstGeom>
            <a:solidFill>
              <a:srgbClr val="F3EDE7"/>
            </a:solidFill>
          </p:spPr>
          <p:txBody>
            <a:bodyPr wrap="square" rtlCol="0" anchor="ctr">
              <a:spAutoFit/>
            </a:bodyPr>
            <a:lstStyle/>
            <a:p>
              <a:pPr algn="ctr">
                <a:lnSpc>
                  <a:spcPct val="150000"/>
                </a:lnSpc>
              </a:pPr>
              <a:endParaRPr lang="en-US" sz="2400" dirty="0">
                <a:solidFill>
                  <a:srgbClr val="323542"/>
                </a:solidFill>
              </a:endParaRPr>
            </a:p>
          </p:txBody>
        </p:sp>
      </p:grpSp>
      <p:sp>
        <p:nvSpPr>
          <p:cNvPr id="6" name="Rectangle 5"/>
          <p:cNvSpPr/>
          <p:nvPr/>
        </p:nvSpPr>
        <p:spPr>
          <a:xfrm>
            <a:off x="633045" y="1981200"/>
            <a:ext cx="7807570" cy="2677656"/>
          </a:xfrm>
          <a:prstGeom prst="rect">
            <a:avLst/>
          </a:prstGeom>
        </p:spPr>
        <p:txBody>
          <a:bodyPr wrap="square">
            <a:spAutoFit/>
          </a:bodyPr>
          <a:lstStyle/>
          <a:p>
            <a:r>
              <a:rPr lang="en-US" sz="2400" dirty="0"/>
              <a:t>The detective crept along the passage, unsure of what she would find behind the closed door. A greenish light seeped under the door into the hallway, and strange noises came from the other side. When she reached the door, she pressed her ear against it and raised her hand to the knob. </a:t>
            </a:r>
            <a:r>
              <a:rPr lang="en-US" sz="2400" b="1" dirty="0"/>
              <a:t>Suddenly, the light vanished. The noises stopped. </a:t>
            </a:r>
            <a:r>
              <a:rPr lang="en-US" sz="2400" dirty="0"/>
              <a:t>Had someone discovered her?</a:t>
            </a:r>
          </a:p>
        </p:txBody>
      </p:sp>
    </p:spTree>
    <p:extLst>
      <p:ext uri="{BB962C8B-B14F-4D97-AF65-F5344CB8AC3E}">
        <p14:creationId xmlns:p14="http://schemas.microsoft.com/office/powerpoint/2010/main" val="3215253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Sentence Structure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2" y="1815871"/>
            <a:ext cx="8058154" cy="3148959"/>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21369"/>
              <a:ext cx="7807571" cy="129814"/>
            </a:xfrm>
            <a:prstGeom prst="rect">
              <a:avLst/>
            </a:prstGeom>
            <a:solidFill>
              <a:srgbClr val="F3EDE7"/>
            </a:solidFill>
          </p:spPr>
          <p:txBody>
            <a:bodyPr wrap="square" rtlCol="0" anchor="ctr">
              <a:spAutoFit/>
            </a:bodyPr>
            <a:lstStyle/>
            <a:p>
              <a:pPr algn="ctr">
                <a:lnSpc>
                  <a:spcPct val="150000"/>
                </a:lnSpc>
              </a:pPr>
              <a:endParaRPr lang="en-US" sz="2400" dirty="0">
                <a:solidFill>
                  <a:srgbClr val="323542"/>
                </a:solidFill>
              </a:endParaRPr>
            </a:p>
          </p:txBody>
        </p:sp>
      </p:grpSp>
      <p:sp>
        <p:nvSpPr>
          <p:cNvPr id="6" name="Rectangle 5"/>
          <p:cNvSpPr/>
          <p:nvPr/>
        </p:nvSpPr>
        <p:spPr>
          <a:xfrm>
            <a:off x="633045" y="1981200"/>
            <a:ext cx="7807570" cy="2677656"/>
          </a:xfrm>
          <a:prstGeom prst="rect">
            <a:avLst/>
          </a:prstGeom>
        </p:spPr>
        <p:txBody>
          <a:bodyPr wrap="square">
            <a:spAutoFit/>
          </a:bodyPr>
          <a:lstStyle/>
          <a:p>
            <a:r>
              <a:rPr lang="en-US" sz="2400" dirty="0"/>
              <a:t>The detective crept along the passage, unsure of what she would find behind the closed door. A greenish light seeped under the door into the hallway, and strange noises came from the other side. When she reached the door, she pressed her ear against it and raised her hand to the knob. Suddenly, the light vanished. The noises stopped. </a:t>
            </a:r>
            <a:r>
              <a:rPr lang="en-US" sz="2400" b="1" dirty="0"/>
              <a:t>Had someone discovered her?</a:t>
            </a:r>
          </a:p>
        </p:txBody>
      </p:sp>
    </p:spTree>
    <p:extLst>
      <p:ext uri="{BB962C8B-B14F-4D97-AF65-F5344CB8AC3E}">
        <p14:creationId xmlns:p14="http://schemas.microsoft.com/office/powerpoint/2010/main" val="2912152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335168"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sp>
        <p:nvSpPr>
          <p:cNvPr id="5" name="TextBox 4"/>
          <p:cNvSpPr txBox="1"/>
          <p:nvPr/>
        </p:nvSpPr>
        <p:spPr>
          <a:xfrm>
            <a:off x="0" y="1410226"/>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7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42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3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44065" y="3050910"/>
            <a:ext cx="609600" cy="609600"/>
          </a:xfrm>
          <a:prstGeom prst="rect">
            <a:avLst/>
          </a:prstGeom>
        </p:spPr>
      </p:pic>
    </p:spTree>
    <p:extLst>
      <p:ext uri="{BB962C8B-B14F-4D97-AF65-F5344CB8AC3E}">
        <p14:creationId xmlns:p14="http://schemas.microsoft.com/office/powerpoint/2010/main" val="1974936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Emphasizing Words or Phrases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542922" y="4074805"/>
            <a:ext cx="8058154" cy="1067579"/>
            <a:chOff x="542923" y="1736761"/>
            <a:chExt cx="8058154" cy="806935"/>
          </a:xfrm>
          <a:solidFill>
            <a:srgbClr val="CCA49C"/>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25" name="TextBox 24"/>
            <p:cNvSpPr txBox="1"/>
            <p:nvPr/>
          </p:nvSpPr>
          <p:spPr>
            <a:xfrm>
              <a:off x="633045" y="1939780"/>
              <a:ext cx="7807571" cy="395478"/>
            </a:xfrm>
            <a:prstGeom prst="rect">
              <a:avLst/>
            </a:prstGeom>
            <a:grpFill/>
          </p:spPr>
          <p:txBody>
            <a:bodyPr wrap="square" rtlCol="0">
              <a:spAutoFit/>
            </a:bodyPr>
            <a:lstStyle/>
            <a:p>
              <a:r>
                <a:rPr lang="en-US" sz="2800" dirty="0">
                  <a:solidFill>
                    <a:prstClr val="black"/>
                  </a:solidFill>
                </a:rPr>
                <a:t>Sentence Structure</a:t>
              </a:r>
            </a:p>
          </p:txBody>
        </p:sp>
      </p:grpSp>
      <p:grpSp>
        <p:nvGrpSpPr>
          <p:cNvPr id="31" name="Group 30"/>
          <p:cNvGrpSpPr/>
          <p:nvPr/>
        </p:nvGrpSpPr>
        <p:grpSpPr>
          <a:xfrm>
            <a:off x="542922" y="2828357"/>
            <a:ext cx="8058154" cy="1067579"/>
            <a:chOff x="542923" y="1736761"/>
            <a:chExt cx="8058154" cy="806935"/>
          </a:xfrm>
          <a:solidFill>
            <a:srgbClr val="CCA49C"/>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black"/>
                </a:solidFill>
              </a:endParaRPr>
            </a:p>
          </p:txBody>
        </p:sp>
        <p:sp>
          <p:nvSpPr>
            <p:cNvPr id="33" name="TextBox 32"/>
            <p:cNvSpPr txBox="1"/>
            <p:nvPr/>
          </p:nvSpPr>
          <p:spPr>
            <a:xfrm>
              <a:off x="633045" y="1960375"/>
              <a:ext cx="7807571" cy="395478"/>
            </a:xfrm>
            <a:prstGeom prst="rect">
              <a:avLst/>
            </a:prstGeom>
            <a:grpFill/>
          </p:spPr>
          <p:txBody>
            <a:bodyPr wrap="square" rtlCol="0">
              <a:spAutoFit/>
            </a:bodyPr>
            <a:lstStyle/>
            <a:p>
              <a:r>
                <a:rPr lang="en-US" sz="2800" dirty="0">
                  <a:solidFill>
                    <a:prstClr val="black"/>
                  </a:solidFill>
                </a:rPr>
                <a:t>Word Order</a:t>
              </a:r>
            </a:p>
          </p:txBody>
        </p:sp>
      </p:grpSp>
      <p:grpSp>
        <p:nvGrpSpPr>
          <p:cNvPr id="34" name="Group 33"/>
          <p:cNvGrpSpPr/>
          <p:nvPr/>
        </p:nvGrpSpPr>
        <p:grpSpPr>
          <a:xfrm>
            <a:off x="542922" y="1579036"/>
            <a:ext cx="8058154" cy="1067579"/>
            <a:chOff x="542923" y="1736761"/>
            <a:chExt cx="8058154" cy="806935"/>
          </a:xfrm>
          <a:solidFill>
            <a:srgbClr val="CCA49C"/>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black"/>
                </a:solidFill>
              </a:endParaRPr>
            </a:p>
          </p:txBody>
        </p:sp>
        <p:sp>
          <p:nvSpPr>
            <p:cNvPr id="36" name="TextBox 35"/>
            <p:cNvSpPr txBox="1"/>
            <p:nvPr/>
          </p:nvSpPr>
          <p:spPr>
            <a:xfrm>
              <a:off x="633045" y="1925546"/>
              <a:ext cx="7807571" cy="395478"/>
            </a:xfrm>
            <a:prstGeom prst="rect">
              <a:avLst/>
            </a:prstGeom>
            <a:grpFill/>
          </p:spPr>
          <p:txBody>
            <a:bodyPr wrap="square" rtlCol="0">
              <a:spAutoFit/>
            </a:bodyPr>
            <a:lstStyle/>
            <a:p>
              <a:r>
                <a:rPr lang="en-US" sz="2800" dirty="0">
                  <a:solidFill>
                    <a:prstClr val="black"/>
                  </a:solidFill>
                </a:rPr>
                <a:t>Subordination</a:t>
              </a:r>
            </a:p>
          </p:txBody>
        </p:sp>
      </p:grpSp>
    </p:spTree>
    <p:extLst>
      <p:ext uri="{BB962C8B-B14F-4D97-AF65-F5344CB8AC3E}">
        <p14:creationId xmlns:p14="http://schemas.microsoft.com/office/powerpoint/2010/main" val="1168447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6216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68213" y="2606276"/>
            <a:ext cx="7807571" cy="1077218"/>
          </a:xfrm>
          <a:prstGeom prst="rect">
            <a:avLst/>
          </a:prstGeom>
          <a:noFill/>
        </p:spPr>
        <p:txBody>
          <a:bodyPr wrap="square" rtlCol="0" anchor="ctr">
            <a:spAutoFit/>
          </a:bodyPr>
          <a:lstStyle/>
          <a:p>
            <a:pPr>
              <a:spcAft>
                <a:spcPts val="1800"/>
              </a:spcAft>
            </a:pPr>
            <a:r>
              <a:rPr lang="en-US" sz="3200" dirty="0">
                <a:solidFill>
                  <a:srgbClr val="323542"/>
                </a:solidFill>
              </a:rPr>
              <a:t>Since I burned the meatloaf, I ordered takeout.</a:t>
            </a:r>
          </a:p>
        </p:txBody>
      </p:sp>
    </p:spTree>
    <p:extLst>
      <p:ext uri="{BB962C8B-B14F-4D97-AF65-F5344CB8AC3E}">
        <p14:creationId xmlns:p14="http://schemas.microsoft.com/office/powerpoint/2010/main" val="4133162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668213" y="2606276"/>
            <a:ext cx="1008187" cy="538609"/>
          </a:xfrm>
          <a:prstGeom prst="roundRect">
            <a:avLst/>
          </a:prstGeom>
          <a:solidFill>
            <a:srgbClr val="CCA49C"/>
          </a:solidFill>
          <a:ln>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68213" y="2606276"/>
            <a:ext cx="7807571" cy="1077218"/>
          </a:xfrm>
          <a:prstGeom prst="rect">
            <a:avLst/>
          </a:prstGeom>
          <a:noFill/>
        </p:spPr>
        <p:txBody>
          <a:bodyPr wrap="square" rtlCol="0" anchor="ctr">
            <a:spAutoFit/>
          </a:bodyPr>
          <a:lstStyle/>
          <a:p>
            <a:pPr>
              <a:spcAft>
                <a:spcPts val="1800"/>
              </a:spcAft>
            </a:pPr>
            <a:r>
              <a:rPr lang="en-US" sz="3200" i="1" dirty="0">
                <a:solidFill>
                  <a:srgbClr val="323542"/>
                </a:solidFill>
              </a:rPr>
              <a:t>Since I burned the meatloaf</a:t>
            </a:r>
            <a:r>
              <a:rPr lang="en-US" sz="3200" dirty="0">
                <a:solidFill>
                  <a:srgbClr val="323542"/>
                </a:solidFill>
              </a:rPr>
              <a:t>, I ordered takeout.</a:t>
            </a:r>
          </a:p>
        </p:txBody>
      </p:sp>
    </p:spTree>
    <p:extLst>
      <p:ext uri="{BB962C8B-B14F-4D97-AF65-F5344CB8AC3E}">
        <p14:creationId xmlns:p14="http://schemas.microsoft.com/office/powerpoint/2010/main" val="1600090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668213" y="2606276"/>
            <a:ext cx="1008187" cy="538609"/>
          </a:xfrm>
          <a:prstGeom prst="roundRect">
            <a:avLst/>
          </a:prstGeom>
          <a:solidFill>
            <a:srgbClr val="CCA49C"/>
          </a:solidFill>
          <a:ln>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68213" y="2606276"/>
            <a:ext cx="7807571" cy="1077218"/>
          </a:xfrm>
          <a:prstGeom prst="rect">
            <a:avLst/>
          </a:prstGeom>
          <a:noFill/>
        </p:spPr>
        <p:txBody>
          <a:bodyPr wrap="square" rtlCol="0" anchor="ctr">
            <a:spAutoFit/>
          </a:bodyPr>
          <a:lstStyle/>
          <a:p>
            <a:pPr>
              <a:spcAft>
                <a:spcPts val="1800"/>
              </a:spcAft>
            </a:pPr>
            <a:r>
              <a:rPr lang="en-US" sz="3200" i="1" dirty="0">
                <a:solidFill>
                  <a:srgbClr val="323542"/>
                </a:solidFill>
              </a:rPr>
              <a:t>Since I burned the meatloaf</a:t>
            </a:r>
            <a:r>
              <a:rPr lang="en-US" sz="3200" dirty="0">
                <a:solidFill>
                  <a:srgbClr val="323542"/>
                </a:solidFill>
              </a:rPr>
              <a:t>, </a:t>
            </a:r>
            <a:r>
              <a:rPr lang="en-US" sz="3200" b="1" dirty="0">
                <a:solidFill>
                  <a:srgbClr val="323542"/>
                </a:solidFill>
              </a:rPr>
              <a:t>I ordered takeout</a:t>
            </a:r>
            <a:r>
              <a:rPr lang="en-US" sz="3200" dirty="0">
                <a:solidFill>
                  <a:srgbClr val="323542"/>
                </a:solidFill>
              </a:rPr>
              <a:t>.</a:t>
            </a:r>
          </a:p>
        </p:txBody>
      </p:sp>
    </p:spTree>
    <p:extLst>
      <p:ext uri="{BB962C8B-B14F-4D97-AF65-F5344CB8AC3E}">
        <p14:creationId xmlns:p14="http://schemas.microsoft.com/office/powerpoint/2010/main" val="1756745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744413" y="2606276"/>
            <a:ext cx="2103120" cy="538609"/>
          </a:xfrm>
          <a:prstGeom prst="roundRect">
            <a:avLst/>
          </a:prstGeom>
          <a:solidFill>
            <a:srgbClr val="CCA49C"/>
          </a:solidFill>
          <a:ln>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68213" y="2606276"/>
            <a:ext cx="7807571" cy="1077218"/>
          </a:xfrm>
          <a:prstGeom prst="rect">
            <a:avLst/>
          </a:prstGeom>
          <a:noFill/>
        </p:spPr>
        <p:txBody>
          <a:bodyPr wrap="square" rtlCol="0" anchor="ctr">
            <a:spAutoFit/>
          </a:bodyPr>
          <a:lstStyle/>
          <a:p>
            <a:pPr>
              <a:spcAft>
                <a:spcPts val="1800"/>
              </a:spcAft>
            </a:pPr>
            <a:r>
              <a:rPr lang="en-US" sz="3200" i="1" dirty="0">
                <a:solidFill>
                  <a:srgbClr val="323542"/>
                </a:solidFill>
              </a:rPr>
              <a:t>Even though the novel was deeply moving</a:t>
            </a:r>
            <a:r>
              <a:rPr lang="en-US" sz="3200" dirty="0">
                <a:solidFill>
                  <a:srgbClr val="323542"/>
                </a:solidFill>
              </a:rPr>
              <a:t>, </a:t>
            </a:r>
            <a:r>
              <a:rPr lang="en-US" sz="3200" b="1" dirty="0">
                <a:solidFill>
                  <a:srgbClr val="323542"/>
                </a:solidFill>
              </a:rPr>
              <a:t>it was only ninety pages</a:t>
            </a:r>
            <a:r>
              <a:rPr lang="en-US" sz="3200" dirty="0">
                <a:solidFill>
                  <a:srgbClr val="323542"/>
                </a:solidFill>
              </a:rPr>
              <a:t>.</a:t>
            </a:r>
          </a:p>
        </p:txBody>
      </p:sp>
    </p:spTree>
    <p:extLst>
      <p:ext uri="{BB962C8B-B14F-4D97-AF65-F5344CB8AC3E}">
        <p14:creationId xmlns:p14="http://schemas.microsoft.com/office/powerpoint/2010/main" val="1784043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5821680" y="3576191"/>
            <a:ext cx="2103120" cy="538609"/>
          </a:xfrm>
          <a:prstGeom prst="roundRect">
            <a:avLst/>
          </a:prstGeom>
          <a:solidFill>
            <a:srgbClr val="CCA49C"/>
          </a:solidFill>
          <a:ln>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68213" y="1636781"/>
            <a:ext cx="7807571" cy="3016210"/>
          </a:xfrm>
          <a:prstGeom prst="rect">
            <a:avLst/>
          </a:prstGeom>
          <a:noFill/>
        </p:spPr>
        <p:txBody>
          <a:bodyPr wrap="square" rtlCol="0" anchor="ctr">
            <a:spAutoFit/>
          </a:bodyPr>
          <a:lstStyle/>
          <a:p>
            <a:pPr>
              <a:spcAft>
                <a:spcPts val="1800"/>
              </a:spcAft>
            </a:pPr>
            <a:r>
              <a:rPr lang="en-US" sz="3200" i="1" strike="sngStrike" dirty="0">
                <a:solidFill>
                  <a:srgbClr val="323542"/>
                </a:solidFill>
              </a:rPr>
              <a:t>Even though </a:t>
            </a:r>
            <a:r>
              <a:rPr lang="en-US" sz="3200" i="1" dirty="0">
                <a:solidFill>
                  <a:srgbClr val="323542"/>
                </a:solidFill>
              </a:rPr>
              <a:t>the novel was deeply moving</a:t>
            </a:r>
            <a:r>
              <a:rPr lang="en-US" sz="3200" dirty="0">
                <a:solidFill>
                  <a:srgbClr val="323542"/>
                </a:solidFill>
              </a:rPr>
              <a:t>, it was only ninety pages.</a:t>
            </a:r>
          </a:p>
          <a:p>
            <a:pPr>
              <a:spcAft>
                <a:spcPts val="1800"/>
              </a:spcAft>
            </a:pPr>
            <a:endParaRPr lang="en-US" sz="3200" dirty="0">
              <a:solidFill>
                <a:srgbClr val="323542"/>
              </a:solidFill>
            </a:endParaRPr>
          </a:p>
          <a:p>
            <a:pPr>
              <a:spcAft>
                <a:spcPts val="1800"/>
              </a:spcAft>
            </a:pPr>
            <a:r>
              <a:rPr lang="en-US" sz="3200" b="1" dirty="0">
                <a:solidFill>
                  <a:srgbClr val="323542"/>
                </a:solidFill>
              </a:rPr>
              <a:t>The novel was deeply moving </a:t>
            </a:r>
            <a:r>
              <a:rPr lang="en-US" sz="3200" i="1" dirty="0">
                <a:solidFill>
                  <a:srgbClr val="323542"/>
                </a:solidFill>
              </a:rPr>
              <a:t>even though it was only ninety pages.</a:t>
            </a:r>
            <a:endParaRPr lang="en-US" sz="3200" dirty="0">
              <a:solidFill>
                <a:srgbClr val="323542"/>
              </a:solidFill>
            </a:endParaRPr>
          </a:p>
        </p:txBody>
      </p:sp>
    </p:spTree>
    <p:extLst>
      <p:ext uri="{BB962C8B-B14F-4D97-AF65-F5344CB8AC3E}">
        <p14:creationId xmlns:p14="http://schemas.microsoft.com/office/powerpoint/2010/main" val="2387659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Word Order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1529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492</Words>
  <Application>Microsoft Office PowerPoint</Application>
  <PresentationFormat>On-screen Show (4:3)</PresentationFormat>
  <Paragraphs>53</Paragraphs>
  <Slides>18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Clark</cp:lastModifiedBy>
  <cp:revision>3</cp:revision>
  <dcterms:created xsi:type="dcterms:W3CDTF">2015-07-13T14:54:35Z</dcterms:created>
  <dcterms:modified xsi:type="dcterms:W3CDTF">2018-05-04T19:30:27Z</dcterms:modified>
</cp:coreProperties>
</file>